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7" r:id="rId2"/>
    <p:sldId id="258" r:id="rId3"/>
    <p:sldId id="259" r:id="rId4"/>
    <p:sldId id="260" r:id="rId5"/>
    <p:sldId id="262" r:id="rId6"/>
    <p:sldId id="263" r:id="rId7"/>
    <p:sldId id="264" r:id="rId8"/>
    <p:sldId id="261" r:id="rId9"/>
    <p:sldId id="266" r:id="rId10"/>
    <p:sldId id="265"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50"/>
  </p:normalViewPr>
  <p:slideViewPr>
    <p:cSldViewPr snapToGrid="0">
      <p:cViewPr>
        <p:scale>
          <a:sx n="85" d="100"/>
          <a:sy n="85" d="100"/>
        </p:scale>
        <p:origin x="392" y="9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22AEA6-2757-F44D-AD58-BA56DE2256B9}" type="datetimeFigureOut">
              <a:rPr lang="en-US" smtClean="0"/>
              <a:t>4/10/23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5BA060-C657-7A4D-8C07-6C167CF1534A}" type="slidenum">
              <a:rPr lang="en-US" smtClean="0"/>
              <a:t>‹#›</a:t>
            </a:fld>
            <a:endParaRPr lang="en-US"/>
          </a:p>
        </p:txBody>
      </p:sp>
    </p:spTree>
    <p:extLst>
      <p:ext uri="{BB962C8B-B14F-4D97-AF65-F5344CB8AC3E}">
        <p14:creationId xmlns:p14="http://schemas.microsoft.com/office/powerpoint/2010/main" val="1986036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EA491D-738E-AC43-9AE8-50405D0B08EE}" type="slidenum">
              <a:rPr lang="en-US" smtClean="0"/>
              <a:t>1</a:t>
            </a:fld>
            <a:endParaRPr lang="en-US"/>
          </a:p>
        </p:txBody>
      </p:sp>
    </p:spTree>
    <p:extLst>
      <p:ext uri="{BB962C8B-B14F-4D97-AF65-F5344CB8AC3E}">
        <p14:creationId xmlns:p14="http://schemas.microsoft.com/office/powerpoint/2010/main" val="394071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B04A-95F6-43E7-DBCC-E9BAA6FA715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EE65246-C0F9-9832-0AC6-1FE97B463D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1EAB1C3-9907-05E5-4A06-7FD722168CFA}"/>
              </a:ext>
            </a:extLst>
          </p:cNvPr>
          <p:cNvSpPr>
            <a:spLocks noGrp="1"/>
          </p:cNvSpPr>
          <p:nvPr>
            <p:ph type="dt" sz="half" idx="10"/>
          </p:nvPr>
        </p:nvSpPr>
        <p:spPr/>
        <p:txBody>
          <a:bodyPr/>
          <a:lstStyle/>
          <a:p>
            <a:fld id="{0C18F8CD-75F2-EE48-82B0-69FC24BE6059}" type="datetimeFigureOut">
              <a:rPr lang="en-US" smtClean="0"/>
              <a:t>4/10/23</a:t>
            </a:fld>
            <a:endParaRPr lang="en-US"/>
          </a:p>
        </p:txBody>
      </p:sp>
      <p:sp>
        <p:nvSpPr>
          <p:cNvPr id="5" name="Footer Placeholder 4">
            <a:extLst>
              <a:ext uri="{FF2B5EF4-FFF2-40B4-BE49-F238E27FC236}">
                <a16:creationId xmlns:a16="http://schemas.microsoft.com/office/drawing/2014/main" id="{6C5F505D-DEEE-58D1-4D2C-28D42E50A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A4FCFD-A6D1-9948-DD24-B3791219C09A}"/>
              </a:ext>
            </a:extLst>
          </p:cNvPr>
          <p:cNvSpPr>
            <a:spLocks noGrp="1"/>
          </p:cNvSpPr>
          <p:nvPr>
            <p:ph type="sldNum" sz="quarter" idx="12"/>
          </p:nvPr>
        </p:nvSpPr>
        <p:spPr/>
        <p:txBody>
          <a:bodyPr/>
          <a:lstStyle/>
          <a:p>
            <a:fld id="{D51FD304-5AB5-3640-A07A-98D78AA69DFD}" type="slidenum">
              <a:rPr lang="en-US" smtClean="0"/>
              <a:t>‹#›</a:t>
            </a:fld>
            <a:endParaRPr lang="en-US"/>
          </a:p>
        </p:txBody>
      </p:sp>
    </p:spTree>
    <p:extLst>
      <p:ext uri="{BB962C8B-B14F-4D97-AF65-F5344CB8AC3E}">
        <p14:creationId xmlns:p14="http://schemas.microsoft.com/office/powerpoint/2010/main" val="2409894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6D0D6-641A-DF5F-07E1-9336AE23B38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E98A741-648E-CE17-AD23-AB01E8E403C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FCCCD57-C830-C9F9-C86C-42C7502A36EB}"/>
              </a:ext>
            </a:extLst>
          </p:cNvPr>
          <p:cNvSpPr>
            <a:spLocks noGrp="1"/>
          </p:cNvSpPr>
          <p:nvPr>
            <p:ph type="dt" sz="half" idx="10"/>
          </p:nvPr>
        </p:nvSpPr>
        <p:spPr/>
        <p:txBody>
          <a:bodyPr/>
          <a:lstStyle/>
          <a:p>
            <a:fld id="{0C18F8CD-75F2-EE48-82B0-69FC24BE6059}" type="datetimeFigureOut">
              <a:rPr lang="en-US" smtClean="0"/>
              <a:t>4/10/23</a:t>
            </a:fld>
            <a:endParaRPr lang="en-US"/>
          </a:p>
        </p:txBody>
      </p:sp>
      <p:sp>
        <p:nvSpPr>
          <p:cNvPr id="5" name="Footer Placeholder 4">
            <a:extLst>
              <a:ext uri="{FF2B5EF4-FFF2-40B4-BE49-F238E27FC236}">
                <a16:creationId xmlns:a16="http://schemas.microsoft.com/office/drawing/2014/main" id="{13FFD61C-093B-7FB4-BD55-F54207AFF7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8B5DD8-8C13-25EF-42F1-5611B823036B}"/>
              </a:ext>
            </a:extLst>
          </p:cNvPr>
          <p:cNvSpPr>
            <a:spLocks noGrp="1"/>
          </p:cNvSpPr>
          <p:nvPr>
            <p:ph type="sldNum" sz="quarter" idx="12"/>
          </p:nvPr>
        </p:nvSpPr>
        <p:spPr/>
        <p:txBody>
          <a:bodyPr/>
          <a:lstStyle/>
          <a:p>
            <a:fld id="{D51FD304-5AB5-3640-A07A-98D78AA69DFD}" type="slidenum">
              <a:rPr lang="en-US" smtClean="0"/>
              <a:t>‹#›</a:t>
            </a:fld>
            <a:endParaRPr lang="en-US"/>
          </a:p>
        </p:txBody>
      </p:sp>
    </p:spTree>
    <p:extLst>
      <p:ext uri="{BB962C8B-B14F-4D97-AF65-F5344CB8AC3E}">
        <p14:creationId xmlns:p14="http://schemas.microsoft.com/office/powerpoint/2010/main" val="810200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29969E-BA41-76ED-1708-D61C5A6EDE1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590B437-B263-B25E-215C-A33F2F12DA9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F26128-4057-AC52-50D7-ABB6039503CA}"/>
              </a:ext>
            </a:extLst>
          </p:cNvPr>
          <p:cNvSpPr>
            <a:spLocks noGrp="1"/>
          </p:cNvSpPr>
          <p:nvPr>
            <p:ph type="dt" sz="half" idx="10"/>
          </p:nvPr>
        </p:nvSpPr>
        <p:spPr/>
        <p:txBody>
          <a:bodyPr/>
          <a:lstStyle/>
          <a:p>
            <a:fld id="{0C18F8CD-75F2-EE48-82B0-69FC24BE6059}" type="datetimeFigureOut">
              <a:rPr lang="en-US" smtClean="0"/>
              <a:t>4/10/23</a:t>
            </a:fld>
            <a:endParaRPr lang="en-US"/>
          </a:p>
        </p:txBody>
      </p:sp>
      <p:sp>
        <p:nvSpPr>
          <p:cNvPr id="5" name="Footer Placeholder 4">
            <a:extLst>
              <a:ext uri="{FF2B5EF4-FFF2-40B4-BE49-F238E27FC236}">
                <a16:creationId xmlns:a16="http://schemas.microsoft.com/office/drawing/2014/main" id="{66D823D2-E3DD-7ED0-C97B-CFAB12FBF0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290F1-656F-ED54-A87A-3F15E2D227D3}"/>
              </a:ext>
            </a:extLst>
          </p:cNvPr>
          <p:cNvSpPr>
            <a:spLocks noGrp="1"/>
          </p:cNvSpPr>
          <p:nvPr>
            <p:ph type="sldNum" sz="quarter" idx="12"/>
          </p:nvPr>
        </p:nvSpPr>
        <p:spPr/>
        <p:txBody>
          <a:bodyPr/>
          <a:lstStyle/>
          <a:p>
            <a:fld id="{D51FD304-5AB5-3640-A07A-98D78AA69DFD}" type="slidenum">
              <a:rPr lang="en-US" smtClean="0"/>
              <a:t>‹#›</a:t>
            </a:fld>
            <a:endParaRPr lang="en-US"/>
          </a:p>
        </p:txBody>
      </p:sp>
    </p:spTree>
    <p:extLst>
      <p:ext uri="{BB962C8B-B14F-4D97-AF65-F5344CB8AC3E}">
        <p14:creationId xmlns:p14="http://schemas.microsoft.com/office/powerpoint/2010/main" val="3943307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56E2-1918-FF39-5FB3-3A8856269F7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19D36FF-C2FF-1803-5963-AFC9E621E1F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56B0935-19BD-0ABA-872E-76D9893E4BE7}"/>
              </a:ext>
            </a:extLst>
          </p:cNvPr>
          <p:cNvSpPr>
            <a:spLocks noGrp="1"/>
          </p:cNvSpPr>
          <p:nvPr>
            <p:ph type="dt" sz="half" idx="10"/>
          </p:nvPr>
        </p:nvSpPr>
        <p:spPr/>
        <p:txBody>
          <a:bodyPr/>
          <a:lstStyle/>
          <a:p>
            <a:fld id="{0C18F8CD-75F2-EE48-82B0-69FC24BE6059}" type="datetimeFigureOut">
              <a:rPr lang="en-US" smtClean="0"/>
              <a:t>4/10/23</a:t>
            </a:fld>
            <a:endParaRPr lang="en-US"/>
          </a:p>
        </p:txBody>
      </p:sp>
      <p:sp>
        <p:nvSpPr>
          <p:cNvPr id="5" name="Footer Placeholder 4">
            <a:extLst>
              <a:ext uri="{FF2B5EF4-FFF2-40B4-BE49-F238E27FC236}">
                <a16:creationId xmlns:a16="http://schemas.microsoft.com/office/drawing/2014/main" id="{B1B86126-F037-C372-73C5-6FD9E64E89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23110-4F08-17BE-AE13-BE090D759411}"/>
              </a:ext>
            </a:extLst>
          </p:cNvPr>
          <p:cNvSpPr>
            <a:spLocks noGrp="1"/>
          </p:cNvSpPr>
          <p:nvPr>
            <p:ph type="sldNum" sz="quarter" idx="12"/>
          </p:nvPr>
        </p:nvSpPr>
        <p:spPr/>
        <p:txBody>
          <a:bodyPr/>
          <a:lstStyle/>
          <a:p>
            <a:fld id="{D51FD304-5AB5-3640-A07A-98D78AA69DFD}" type="slidenum">
              <a:rPr lang="en-US" smtClean="0"/>
              <a:t>‹#›</a:t>
            </a:fld>
            <a:endParaRPr lang="en-US"/>
          </a:p>
        </p:txBody>
      </p:sp>
    </p:spTree>
    <p:extLst>
      <p:ext uri="{BB962C8B-B14F-4D97-AF65-F5344CB8AC3E}">
        <p14:creationId xmlns:p14="http://schemas.microsoft.com/office/powerpoint/2010/main" val="3614978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8CEE-F706-61CC-2851-AE547C183B4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4A21BE0-685A-811D-BFAD-64F9F60517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0634CB4-F107-1DC9-00B9-254FB72250C5}"/>
              </a:ext>
            </a:extLst>
          </p:cNvPr>
          <p:cNvSpPr>
            <a:spLocks noGrp="1"/>
          </p:cNvSpPr>
          <p:nvPr>
            <p:ph type="dt" sz="half" idx="10"/>
          </p:nvPr>
        </p:nvSpPr>
        <p:spPr/>
        <p:txBody>
          <a:bodyPr/>
          <a:lstStyle/>
          <a:p>
            <a:fld id="{0C18F8CD-75F2-EE48-82B0-69FC24BE6059}" type="datetimeFigureOut">
              <a:rPr lang="en-US" smtClean="0"/>
              <a:t>4/10/23</a:t>
            </a:fld>
            <a:endParaRPr lang="en-US"/>
          </a:p>
        </p:txBody>
      </p:sp>
      <p:sp>
        <p:nvSpPr>
          <p:cNvPr id="5" name="Footer Placeholder 4">
            <a:extLst>
              <a:ext uri="{FF2B5EF4-FFF2-40B4-BE49-F238E27FC236}">
                <a16:creationId xmlns:a16="http://schemas.microsoft.com/office/drawing/2014/main" id="{E7B9CCDA-2812-CC2D-1EC9-9B0DAA76D1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A801-8392-137B-AE3C-7FF81530CA34}"/>
              </a:ext>
            </a:extLst>
          </p:cNvPr>
          <p:cNvSpPr>
            <a:spLocks noGrp="1"/>
          </p:cNvSpPr>
          <p:nvPr>
            <p:ph type="sldNum" sz="quarter" idx="12"/>
          </p:nvPr>
        </p:nvSpPr>
        <p:spPr/>
        <p:txBody>
          <a:bodyPr/>
          <a:lstStyle/>
          <a:p>
            <a:fld id="{D51FD304-5AB5-3640-A07A-98D78AA69DFD}" type="slidenum">
              <a:rPr lang="en-US" smtClean="0"/>
              <a:t>‹#›</a:t>
            </a:fld>
            <a:endParaRPr lang="en-US"/>
          </a:p>
        </p:txBody>
      </p:sp>
    </p:spTree>
    <p:extLst>
      <p:ext uri="{BB962C8B-B14F-4D97-AF65-F5344CB8AC3E}">
        <p14:creationId xmlns:p14="http://schemas.microsoft.com/office/powerpoint/2010/main" val="1350947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C672-7895-5956-4739-D9EDE99C52D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7A39169-F76E-AEC8-5CC6-CF15074CB34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1B963E9-0849-B4DC-3F0C-9AC44BA53D2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9DC6908-9D76-34B8-A97B-458EE08123B3}"/>
              </a:ext>
            </a:extLst>
          </p:cNvPr>
          <p:cNvSpPr>
            <a:spLocks noGrp="1"/>
          </p:cNvSpPr>
          <p:nvPr>
            <p:ph type="dt" sz="half" idx="10"/>
          </p:nvPr>
        </p:nvSpPr>
        <p:spPr/>
        <p:txBody>
          <a:bodyPr/>
          <a:lstStyle/>
          <a:p>
            <a:fld id="{0C18F8CD-75F2-EE48-82B0-69FC24BE6059}" type="datetimeFigureOut">
              <a:rPr lang="en-US" smtClean="0"/>
              <a:t>4/10/23</a:t>
            </a:fld>
            <a:endParaRPr lang="en-US"/>
          </a:p>
        </p:txBody>
      </p:sp>
      <p:sp>
        <p:nvSpPr>
          <p:cNvPr id="6" name="Footer Placeholder 5">
            <a:extLst>
              <a:ext uri="{FF2B5EF4-FFF2-40B4-BE49-F238E27FC236}">
                <a16:creationId xmlns:a16="http://schemas.microsoft.com/office/drawing/2014/main" id="{37218399-5077-1555-F775-BAFED9785E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2BA724-38AC-C044-9B68-DE44BCB2D1FB}"/>
              </a:ext>
            </a:extLst>
          </p:cNvPr>
          <p:cNvSpPr>
            <a:spLocks noGrp="1"/>
          </p:cNvSpPr>
          <p:nvPr>
            <p:ph type="sldNum" sz="quarter" idx="12"/>
          </p:nvPr>
        </p:nvSpPr>
        <p:spPr/>
        <p:txBody>
          <a:bodyPr/>
          <a:lstStyle/>
          <a:p>
            <a:fld id="{D51FD304-5AB5-3640-A07A-98D78AA69DFD}" type="slidenum">
              <a:rPr lang="en-US" smtClean="0"/>
              <a:t>‹#›</a:t>
            </a:fld>
            <a:endParaRPr lang="en-US"/>
          </a:p>
        </p:txBody>
      </p:sp>
    </p:spTree>
    <p:extLst>
      <p:ext uri="{BB962C8B-B14F-4D97-AF65-F5344CB8AC3E}">
        <p14:creationId xmlns:p14="http://schemas.microsoft.com/office/powerpoint/2010/main" val="1039106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18A31-206C-C6E2-42F6-9141E6C22C0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A4626A6-A7E6-15D2-7F39-C6099465F9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D4B37F4-9DA0-EA70-8EDA-5DC05ABE7EF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ED153F4-9749-ED8B-2E69-EC8A86E90D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B8748B4-50EC-4B24-1AB4-467588F630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BD06DC0-B328-5F01-A884-1C4F32C50B94}"/>
              </a:ext>
            </a:extLst>
          </p:cNvPr>
          <p:cNvSpPr>
            <a:spLocks noGrp="1"/>
          </p:cNvSpPr>
          <p:nvPr>
            <p:ph type="dt" sz="half" idx="10"/>
          </p:nvPr>
        </p:nvSpPr>
        <p:spPr/>
        <p:txBody>
          <a:bodyPr/>
          <a:lstStyle/>
          <a:p>
            <a:fld id="{0C18F8CD-75F2-EE48-82B0-69FC24BE6059}" type="datetimeFigureOut">
              <a:rPr lang="en-US" smtClean="0"/>
              <a:t>4/10/23</a:t>
            </a:fld>
            <a:endParaRPr lang="en-US"/>
          </a:p>
        </p:txBody>
      </p:sp>
      <p:sp>
        <p:nvSpPr>
          <p:cNvPr id="8" name="Footer Placeholder 7">
            <a:extLst>
              <a:ext uri="{FF2B5EF4-FFF2-40B4-BE49-F238E27FC236}">
                <a16:creationId xmlns:a16="http://schemas.microsoft.com/office/drawing/2014/main" id="{EB126563-A416-92BB-F6CC-84B54680B5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E8D267-E851-174B-3735-1E839786633E}"/>
              </a:ext>
            </a:extLst>
          </p:cNvPr>
          <p:cNvSpPr>
            <a:spLocks noGrp="1"/>
          </p:cNvSpPr>
          <p:nvPr>
            <p:ph type="sldNum" sz="quarter" idx="12"/>
          </p:nvPr>
        </p:nvSpPr>
        <p:spPr/>
        <p:txBody>
          <a:bodyPr/>
          <a:lstStyle/>
          <a:p>
            <a:fld id="{D51FD304-5AB5-3640-A07A-98D78AA69DFD}" type="slidenum">
              <a:rPr lang="en-US" smtClean="0"/>
              <a:t>‹#›</a:t>
            </a:fld>
            <a:endParaRPr lang="en-US"/>
          </a:p>
        </p:txBody>
      </p:sp>
    </p:spTree>
    <p:extLst>
      <p:ext uri="{BB962C8B-B14F-4D97-AF65-F5344CB8AC3E}">
        <p14:creationId xmlns:p14="http://schemas.microsoft.com/office/powerpoint/2010/main" val="1964828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B1F8E-520B-1797-1AF2-3C69BEAAE0B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474B2E4-7ADF-124D-E249-F49BC4B05081}"/>
              </a:ext>
            </a:extLst>
          </p:cNvPr>
          <p:cNvSpPr>
            <a:spLocks noGrp="1"/>
          </p:cNvSpPr>
          <p:nvPr>
            <p:ph type="dt" sz="half" idx="10"/>
          </p:nvPr>
        </p:nvSpPr>
        <p:spPr/>
        <p:txBody>
          <a:bodyPr/>
          <a:lstStyle/>
          <a:p>
            <a:fld id="{0C18F8CD-75F2-EE48-82B0-69FC24BE6059}" type="datetimeFigureOut">
              <a:rPr lang="en-US" smtClean="0"/>
              <a:t>4/10/23</a:t>
            </a:fld>
            <a:endParaRPr lang="en-US"/>
          </a:p>
        </p:txBody>
      </p:sp>
      <p:sp>
        <p:nvSpPr>
          <p:cNvPr id="4" name="Footer Placeholder 3">
            <a:extLst>
              <a:ext uri="{FF2B5EF4-FFF2-40B4-BE49-F238E27FC236}">
                <a16:creationId xmlns:a16="http://schemas.microsoft.com/office/drawing/2014/main" id="{25BF462A-CEC6-FB60-593A-3EC771EE87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146E62-623A-31F5-F7ED-31A5F46CFF05}"/>
              </a:ext>
            </a:extLst>
          </p:cNvPr>
          <p:cNvSpPr>
            <a:spLocks noGrp="1"/>
          </p:cNvSpPr>
          <p:nvPr>
            <p:ph type="sldNum" sz="quarter" idx="12"/>
          </p:nvPr>
        </p:nvSpPr>
        <p:spPr/>
        <p:txBody>
          <a:bodyPr/>
          <a:lstStyle/>
          <a:p>
            <a:fld id="{D51FD304-5AB5-3640-A07A-98D78AA69DFD}" type="slidenum">
              <a:rPr lang="en-US" smtClean="0"/>
              <a:t>‹#›</a:t>
            </a:fld>
            <a:endParaRPr lang="en-US"/>
          </a:p>
        </p:txBody>
      </p:sp>
    </p:spTree>
    <p:extLst>
      <p:ext uri="{BB962C8B-B14F-4D97-AF65-F5344CB8AC3E}">
        <p14:creationId xmlns:p14="http://schemas.microsoft.com/office/powerpoint/2010/main" val="1547636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AB2CD0-C9B0-9776-E036-1907D693C26C}"/>
              </a:ext>
            </a:extLst>
          </p:cNvPr>
          <p:cNvSpPr>
            <a:spLocks noGrp="1"/>
          </p:cNvSpPr>
          <p:nvPr>
            <p:ph type="dt" sz="half" idx="10"/>
          </p:nvPr>
        </p:nvSpPr>
        <p:spPr/>
        <p:txBody>
          <a:bodyPr/>
          <a:lstStyle/>
          <a:p>
            <a:fld id="{0C18F8CD-75F2-EE48-82B0-69FC24BE6059}" type="datetimeFigureOut">
              <a:rPr lang="en-US" smtClean="0"/>
              <a:t>4/10/23</a:t>
            </a:fld>
            <a:endParaRPr lang="en-US"/>
          </a:p>
        </p:txBody>
      </p:sp>
      <p:sp>
        <p:nvSpPr>
          <p:cNvPr id="3" name="Footer Placeholder 2">
            <a:extLst>
              <a:ext uri="{FF2B5EF4-FFF2-40B4-BE49-F238E27FC236}">
                <a16:creationId xmlns:a16="http://schemas.microsoft.com/office/drawing/2014/main" id="{70E238F1-C494-7744-AF1E-D22304D355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F87446-D72A-CC2D-88C0-005C0942E3ED}"/>
              </a:ext>
            </a:extLst>
          </p:cNvPr>
          <p:cNvSpPr>
            <a:spLocks noGrp="1"/>
          </p:cNvSpPr>
          <p:nvPr>
            <p:ph type="sldNum" sz="quarter" idx="12"/>
          </p:nvPr>
        </p:nvSpPr>
        <p:spPr/>
        <p:txBody>
          <a:bodyPr/>
          <a:lstStyle/>
          <a:p>
            <a:fld id="{D51FD304-5AB5-3640-A07A-98D78AA69DFD}" type="slidenum">
              <a:rPr lang="en-US" smtClean="0"/>
              <a:t>‹#›</a:t>
            </a:fld>
            <a:endParaRPr lang="en-US"/>
          </a:p>
        </p:txBody>
      </p:sp>
    </p:spTree>
    <p:extLst>
      <p:ext uri="{BB962C8B-B14F-4D97-AF65-F5344CB8AC3E}">
        <p14:creationId xmlns:p14="http://schemas.microsoft.com/office/powerpoint/2010/main" val="377604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B25F4-CAEA-335B-B2B5-E555D65AC70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825EF84-F4A8-1F02-122D-614F98D36C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B206AE9-FBBF-AF90-BEC6-BCE9851830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89951B9-224C-205D-2983-1FA496268BF9}"/>
              </a:ext>
            </a:extLst>
          </p:cNvPr>
          <p:cNvSpPr>
            <a:spLocks noGrp="1"/>
          </p:cNvSpPr>
          <p:nvPr>
            <p:ph type="dt" sz="half" idx="10"/>
          </p:nvPr>
        </p:nvSpPr>
        <p:spPr/>
        <p:txBody>
          <a:bodyPr/>
          <a:lstStyle/>
          <a:p>
            <a:fld id="{0C18F8CD-75F2-EE48-82B0-69FC24BE6059}" type="datetimeFigureOut">
              <a:rPr lang="en-US" smtClean="0"/>
              <a:t>4/10/23</a:t>
            </a:fld>
            <a:endParaRPr lang="en-US"/>
          </a:p>
        </p:txBody>
      </p:sp>
      <p:sp>
        <p:nvSpPr>
          <p:cNvPr id="6" name="Footer Placeholder 5">
            <a:extLst>
              <a:ext uri="{FF2B5EF4-FFF2-40B4-BE49-F238E27FC236}">
                <a16:creationId xmlns:a16="http://schemas.microsoft.com/office/drawing/2014/main" id="{F207BAE4-1A2A-C9FE-D0D1-8D8CA82A71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28F960-CBE8-DDBE-5FFA-6FE98E907713}"/>
              </a:ext>
            </a:extLst>
          </p:cNvPr>
          <p:cNvSpPr>
            <a:spLocks noGrp="1"/>
          </p:cNvSpPr>
          <p:nvPr>
            <p:ph type="sldNum" sz="quarter" idx="12"/>
          </p:nvPr>
        </p:nvSpPr>
        <p:spPr/>
        <p:txBody>
          <a:bodyPr/>
          <a:lstStyle/>
          <a:p>
            <a:fld id="{D51FD304-5AB5-3640-A07A-98D78AA69DFD}" type="slidenum">
              <a:rPr lang="en-US" smtClean="0"/>
              <a:t>‹#›</a:t>
            </a:fld>
            <a:endParaRPr lang="en-US"/>
          </a:p>
        </p:txBody>
      </p:sp>
    </p:spTree>
    <p:extLst>
      <p:ext uri="{BB962C8B-B14F-4D97-AF65-F5344CB8AC3E}">
        <p14:creationId xmlns:p14="http://schemas.microsoft.com/office/powerpoint/2010/main" val="3478345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0CAF-2C16-FF59-42EC-CBCC8FB436F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E26AB63-0B84-CC53-A602-C268582C44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312A8B-5AE9-80BF-25EB-AE464821CB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C80F6C-4B39-2C2E-FEF0-89A6B944D1D2}"/>
              </a:ext>
            </a:extLst>
          </p:cNvPr>
          <p:cNvSpPr>
            <a:spLocks noGrp="1"/>
          </p:cNvSpPr>
          <p:nvPr>
            <p:ph type="dt" sz="half" idx="10"/>
          </p:nvPr>
        </p:nvSpPr>
        <p:spPr/>
        <p:txBody>
          <a:bodyPr/>
          <a:lstStyle/>
          <a:p>
            <a:fld id="{0C18F8CD-75F2-EE48-82B0-69FC24BE6059}" type="datetimeFigureOut">
              <a:rPr lang="en-US" smtClean="0"/>
              <a:t>4/10/23</a:t>
            </a:fld>
            <a:endParaRPr lang="en-US"/>
          </a:p>
        </p:txBody>
      </p:sp>
      <p:sp>
        <p:nvSpPr>
          <p:cNvPr id="6" name="Footer Placeholder 5">
            <a:extLst>
              <a:ext uri="{FF2B5EF4-FFF2-40B4-BE49-F238E27FC236}">
                <a16:creationId xmlns:a16="http://schemas.microsoft.com/office/drawing/2014/main" id="{60EE486B-E090-86DD-277D-7178742AE6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AE5F5-CFBA-3A0A-FF35-8A874CEF0062}"/>
              </a:ext>
            </a:extLst>
          </p:cNvPr>
          <p:cNvSpPr>
            <a:spLocks noGrp="1"/>
          </p:cNvSpPr>
          <p:nvPr>
            <p:ph type="sldNum" sz="quarter" idx="12"/>
          </p:nvPr>
        </p:nvSpPr>
        <p:spPr/>
        <p:txBody>
          <a:bodyPr/>
          <a:lstStyle/>
          <a:p>
            <a:fld id="{D51FD304-5AB5-3640-A07A-98D78AA69DFD}" type="slidenum">
              <a:rPr lang="en-US" smtClean="0"/>
              <a:t>‹#›</a:t>
            </a:fld>
            <a:endParaRPr lang="en-US"/>
          </a:p>
        </p:txBody>
      </p:sp>
    </p:spTree>
    <p:extLst>
      <p:ext uri="{BB962C8B-B14F-4D97-AF65-F5344CB8AC3E}">
        <p14:creationId xmlns:p14="http://schemas.microsoft.com/office/powerpoint/2010/main" val="2124604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224BF2-B608-55C4-C708-D35B78BFBB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DFFCFAA-50B1-AF79-A7A7-7ECE0A1FD4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23967B-E2FA-4D6A-E520-15BDA7CDD4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8F8CD-75F2-EE48-82B0-69FC24BE6059}" type="datetimeFigureOut">
              <a:rPr lang="en-US" smtClean="0"/>
              <a:t>4/10/23</a:t>
            </a:fld>
            <a:endParaRPr lang="en-US"/>
          </a:p>
        </p:txBody>
      </p:sp>
      <p:sp>
        <p:nvSpPr>
          <p:cNvPr id="5" name="Footer Placeholder 4">
            <a:extLst>
              <a:ext uri="{FF2B5EF4-FFF2-40B4-BE49-F238E27FC236}">
                <a16:creationId xmlns:a16="http://schemas.microsoft.com/office/drawing/2014/main" id="{0DBDDCD0-3C1C-3869-FA5C-D5C23CE5F1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BD42B9-755A-A7C3-D902-CD6266F722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FD304-5AB5-3640-A07A-98D78AA69DFD}" type="slidenum">
              <a:rPr lang="en-US" smtClean="0"/>
              <a:t>‹#›</a:t>
            </a:fld>
            <a:endParaRPr lang="en-US"/>
          </a:p>
        </p:txBody>
      </p:sp>
    </p:spTree>
    <p:extLst>
      <p:ext uri="{BB962C8B-B14F-4D97-AF65-F5344CB8AC3E}">
        <p14:creationId xmlns:p14="http://schemas.microsoft.com/office/powerpoint/2010/main" val="1761016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EB695-5E3B-D6CB-A736-53566D7CB04B}"/>
              </a:ext>
            </a:extLst>
          </p:cNvPr>
          <p:cNvSpPr>
            <a:spLocks noGrp="1"/>
          </p:cNvSpPr>
          <p:nvPr>
            <p:ph type="ctrTitle"/>
          </p:nvPr>
        </p:nvSpPr>
        <p:spPr>
          <a:xfrm>
            <a:off x="0" y="1729006"/>
            <a:ext cx="12192000" cy="1085569"/>
          </a:xfrm>
        </p:spPr>
        <p:txBody>
          <a:bodyPr>
            <a:noAutofit/>
          </a:bodyPr>
          <a:lstStyle/>
          <a:p>
            <a:r>
              <a:rPr lang="en-US" sz="3200" b="1" dirty="0">
                <a:solidFill>
                  <a:schemeClr val="accent2"/>
                </a:solidFill>
                <a:latin typeface="Arial Rounded MT Bold" panose="020F0704030504030204" pitchFamily="34" charset="77"/>
                <a:cs typeface="AL BAYAN PLAIN" pitchFamily="2" charset="-78"/>
              </a:rPr>
              <a:t>LOVELY </a:t>
            </a:r>
            <a:r>
              <a:rPr lang="en-US" sz="3200" b="1" dirty="0">
                <a:latin typeface="Arial Rounded MT Bold" panose="020F0704030504030204" pitchFamily="34" charset="77"/>
                <a:cs typeface="AL BAYAN PLAIN" pitchFamily="2" charset="-78"/>
              </a:rPr>
              <a:t>PROFESSIONAL </a:t>
            </a:r>
            <a:r>
              <a:rPr lang="en-US" sz="3200" b="1" dirty="0">
                <a:solidFill>
                  <a:schemeClr val="accent2"/>
                </a:solidFill>
                <a:latin typeface="Arial Rounded MT Bold" panose="020F0704030504030204" pitchFamily="34" charset="77"/>
                <a:cs typeface="AL BAYAN PLAIN" pitchFamily="2" charset="-78"/>
              </a:rPr>
              <a:t>UNIVERSITY</a:t>
            </a:r>
          </a:p>
        </p:txBody>
      </p:sp>
      <p:sp>
        <p:nvSpPr>
          <p:cNvPr id="3" name="Subtitle 2">
            <a:extLst>
              <a:ext uri="{FF2B5EF4-FFF2-40B4-BE49-F238E27FC236}">
                <a16:creationId xmlns:a16="http://schemas.microsoft.com/office/drawing/2014/main" id="{7BE44245-7FB9-F658-F03A-B773F5D9A7E2}"/>
              </a:ext>
            </a:extLst>
          </p:cNvPr>
          <p:cNvSpPr>
            <a:spLocks noGrp="1"/>
          </p:cNvSpPr>
          <p:nvPr>
            <p:ph type="subTitle" idx="1"/>
          </p:nvPr>
        </p:nvSpPr>
        <p:spPr>
          <a:xfrm>
            <a:off x="1524000" y="2835294"/>
            <a:ext cx="9144000" cy="1655762"/>
          </a:xfrm>
        </p:spPr>
        <p:txBody>
          <a:bodyPr>
            <a:normAutofit fontScale="92500"/>
          </a:bodyPr>
          <a:lstStyle/>
          <a:p>
            <a:r>
              <a:rPr lang="en-US" sz="8800" dirty="0">
                <a:latin typeface="Arial Rounded MT Bold" panose="020F0704030504030204" pitchFamily="34" charset="77"/>
              </a:rPr>
              <a:t>A</a:t>
            </a:r>
            <a:r>
              <a:rPr lang="en-US" sz="8800" dirty="0">
                <a:solidFill>
                  <a:schemeClr val="accent2"/>
                </a:solidFill>
                <a:latin typeface="Arial Rounded MT Bold" panose="020F0704030504030204" pitchFamily="34" charset="77"/>
              </a:rPr>
              <a:t>i</a:t>
            </a:r>
            <a:r>
              <a:rPr lang="en-US" sz="8800" dirty="0">
                <a:latin typeface="Arial Rounded MT Bold" panose="020F0704030504030204" pitchFamily="34" charset="77"/>
              </a:rPr>
              <a:t> IN </a:t>
            </a:r>
            <a:r>
              <a:rPr lang="en-US" sz="8800" dirty="0">
                <a:solidFill>
                  <a:schemeClr val="accent2"/>
                </a:solidFill>
                <a:latin typeface="Arial Rounded MT Bold" panose="020F0704030504030204" pitchFamily="34" charset="77"/>
              </a:rPr>
              <a:t>EDU</a:t>
            </a:r>
            <a:r>
              <a:rPr lang="en-US" sz="8800" dirty="0">
                <a:latin typeface="Arial Rounded MT Bold" panose="020F0704030504030204" pitchFamily="34" charset="77"/>
              </a:rPr>
              <a:t>CATION</a:t>
            </a:r>
            <a:endParaRPr lang="en-US" sz="8800" dirty="0">
              <a:solidFill>
                <a:schemeClr val="accent2"/>
              </a:solidFill>
              <a:latin typeface="Arial Rounded MT Bold" panose="020F0704030504030204" pitchFamily="34" charset="77"/>
            </a:endParaRPr>
          </a:p>
        </p:txBody>
      </p:sp>
      <p:pic>
        <p:nvPicPr>
          <p:cNvPr id="5" name="Picture 4">
            <a:extLst>
              <a:ext uri="{FF2B5EF4-FFF2-40B4-BE49-F238E27FC236}">
                <a16:creationId xmlns:a16="http://schemas.microsoft.com/office/drawing/2014/main" id="{2B97146A-7A8E-C317-F79A-F6CEBB09C856}"/>
              </a:ext>
            </a:extLst>
          </p:cNvPr>
          <p:cNvPicPr>
            <a:picLocks noChangeAspect="1"/>
          </p:cNvPicPr>
          <p:nvPr/>
        </p:nvPicPr>
        <p:blipFill>
          <a:blip r:embed="rId3"/>
          <a:stretch>
            <a:fillRect/>
          </a:stretch>
        </p:blipFill>
        <p:spPr>
          <a:xfrm>
            <a:off x="90486" y="86417"/>
            <a:ext cx="1352551" cy="1341233"/>
          </a:xfrm>
          <a:prstGeom prst="rect">
            <a:avLst/>
          </a:prstGeom>
        </p:spPr>
      </p:pic>
      <p:pic>
        <p:nvPicPr>
          <p:cNvPr id="7" name="Picture 6">
            <a:extLst>
              <a:ext uri="{FF2B5EF4-FFF2-40B4-BE49-F238E27FC236}">
                <a16:creationId xmlns:a16="http://schemas.microsoft.com/office/drawing/2014/main" id="{0C3832C1-ACD2-36AA-ECC7-EA6F5B630385}"/>
              </a:ext>
            </a:extLst>
          </p:cNvPr>
          <p:cNvPicPr>
            <a:picLocks noChangeAspect="1"/>
          </p:cNvPicPr>
          <p:nvPr/>
        </p:nvPicPr>
        <p:blipFill>
          <a:blip r:embed="rId4"/>
          <a:stretch>
            <a:fillRect/>
          </a:stretch>
        </p:blipFill>
        <p:spPr>
          <a:xfrm>
            <a:off x="5143500" y="249239"/>
            <a:ext cx="1905000" cy="1905000"/>
          </a:xfrm>
          <a:prstGeom prst="rect">
            <a:avLst/>
          </a:prstGeom>
        </p:spPr>
      </p:pic>
      <p:sp>
        <p:nvSpPr>
          <p:cNvPr id="8" name="TextBox 7">
            <a:extLst>
              <a:ext uri="{FF2B5EF4-FFF2-40B4-BE49-F238E27FC236}">
                <a16:creationId xmlns:a16="http://schemas.microsoft.com/office/drawing/2014/main" id="{1A74978B-15C3-ED8D-9F51-8354EC144A26}"/>
              </a:ext>
            </a:extLst>
          </p:cNvPr>
          <p:cNvSpPr txBox="1"/>
          <p:nvPr/>
        </p:nvSpPr>
        <p:spPr>
          <a:xfrm>
            <a:off x="1457325" y="5502053"/>
            <a:ext cx="9210675" cy="923330"/>
          </a:xfrm>
          <a:prstGeom prst="rect">
            <a:avLst/>
          </a:prstGeom>
          <a:noFill/>
        </p:spPr>
        <p:txBody>
          <a:bodyPr wrap="square" rtlCol="0">
            <a:spAutoFit/>
          </a:bodyPr>
          <a:lstStyle/>
          <a:p>
            <a:pPr algn="ctr"/>
            <a:r>
              <a:rPr lang="en-US" dirty="0"/>
              <a:t>TITLE OF PROJECT – </a:t>
            </a:r>
            <a:r>
              <a:rPr lang="en-US" b="1" dirty="0"/>
              <a:t>AI IN EDUCATION</a:t>
            </a:r>
          </a:p>
          <a:p>
            <a:pPr algn="ctr"/>
            <a:r>
              <a:rPr lang="en-US" dirty="0"/>
              <a:t>UNDER GUIDANCE OF </a:t>
            </a:r>
            <a:r>
              <a:rPr lang="en-US" b="1" dirty="0"/>
              <a:t>MRS </a:t>
            </a:r>
            <a:r>
              <a:rPr lang="en-IN" b="1" dirty="0"/>
              <a:t>Ankita Wadhawan</a:t>
            </a:r>
            <a:endParaRPr lang="en-US" b="1" dirty="0"/>
          </a:p>
          <a:p>
            <a:endParaRPr lang="en-US" dirty="0"/>
          </a:p>
        </p:txBody>
      </p:sp>
      <p:cxnSp>
        <p:nvCxnSpPr>
          <p:cNvPr id="10" name="Straight Connector 9">
            <a:extLst>
              <a:ext uri="{FF2B5EF4-FFF2-40B4-BE49-F238E27FC236}">
                <a16:creationId xmlns:a16="http://schemas.microsoft.com/office/drawing/2014/main" id="{BC9F2BBB-43AE-22DA-0869-91811B6DDC36}"/>
              </a:ext>
            </a:extLst>
          </p:cNvPr>
          <p:cNvCxnSpPr/>
          <p:nvPr/>
        </p:nvCxnSpPr>
        <p:spPr>
          <a:xfrm>
            <a:off x="1085850" y="5091924"/>
            <a:ext cx="10229850" cy="0"/>
          </a:xfrm>
          <a:prstGeom prst="line">
            <a:avLst/>
          </a:prstGeom>
          <a:ln w="254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645874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9446-4BD3-4FAE-9865-C16E616EC4C3}"/>
              </a:ext>
            </a:extLst>
          </p:cNvPr>
          <p:cNvSpPr>
            <a:spLocks noGrp="1"/>
          </p:cNvSpPr>
          <p:nvPr>
            <p:ph type="title"/>
          </p:nvPr>
        </p:nvSpPr>
        <p:spPr>
          <a:xfrm>
            <a:off x="838200" y="156074"/>
            <a:ext cx="10515600" cy="1325563"/>
          </a:xfrm>
        </p:spPr>
        <p:txBody>
          <a:bodyPr/>
          <a:lstStyle/>
          <a:p>
            <a:r>
              <a:rPr lang="en-IN" b="1" dirty="0">
                <a:solidFill>
                  <a:schemeClr val="accent2"/>
                </a:solidFill>
                <a:effectLst/>
                <a:latin typeface="+mn-lt"/>
              </a:rPr>
              <a:t>AI</a:t>
            </a:r>
            <a:r>
              <a:rPr lang="en-IN" b="1" dirty="0">
                <a:effectLst/>
                <a:latin typeface="+mn-lt"/>
              </a:rPr>
              <a:t>POWER-TOOL ☠️</a:t>
            </a:r>
          </a:p>
        </p:txBody>
      </p:sp>
      <p:sp>
        <p:nvSpPr>
          <p:cNvPr id="3" name="Content Placeholder 2">
            <a:extLst>
              <a:ext uri="{FF2B5EF4-FFF2-40B4-BE49-F238E27FC236}">
                <a16:creationId xmlns:a16="http://schemas.microsoft.com/office/drawing/2014/main" id="{E703DDAE-7176-09BC-4842-7078E97EFB21}"/>
              </a:ext>
            </a:extLst>
          </p:cNvPr>
          <p:cNvSpPr>
            <a:spLocks noGrp="1"/>
          </p:cNvSpPr>
          <p:nvPr>
            <p:ph idx="1"/>
          </p:nvPr>
        </p:nvSpPr>
        <p:spPr>
          <a:xfrm>
            <a:off x="838200" y="1836257"/>
            <a:ext cx="10515600" cy="4351338"/>
          </a:xfrm>
        </p:spPr>
        <p:txBody>
          <a:bodyPr/>
          <a:lstStyle/>
          <a:p>
            <a:pPr marL="0" indent="0">
              <a:buNone/>
            </a:pPr>
            <a:r>
              <a:rPr lang="en-US" dirty="0"/>
              <a:t> </a:t>
            </a:r>
          </a:p>
        </p:txBody>
      </p:sp>
      <p:pic>
        <p:nvPicPr>
          <p:cNvPr id="4" name="Content Placeholder 4">
            <a:extLst>
              <a:ext uri="{FF2B5EF4-FFF2-40B4-BE49-F238E27FC236}">
                <a16:creationId xmlns:a16="http://schemas.microsoft.com/office/drawing/2014/main" id="{F02DBC02-8894-BEBD-D04A-68735FB70AF7}"/>
              </a:ext>
            </a:extLst>
          </p:cNvPr>
          <p:cNvPicPr>
            <a:picLocks noChangeAspect="1"/>
          </p:cNvPicPr>
          <p:nvPr/>
        </p:nvPicPr>
        <p:blipFill>
          <a:blip r:embed="rId2"/>
          <a:stretch>
            <a:fillRect/>
          </a:stretch>
        </p:blipFill>
        <p:spPr>
          <a:xfrm>
            <a:off x="10780823" y="124581"/>
            <a:ext cx="1336749" cy="1325563"/>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36302D82-BCD0-BB1E-3ABB-314919A945E6}"/>
              </a:ext>
            </a:extLst>
          </p:cNvPr>
          <p:cNvPicPr>
            <a:picLocks noChangeAspect="1"/>
          </p:cNvPicPr>
          <p:nvPr/>
        </p:nvPicPr>
        <p:blipFill>
          <a:blip r:embed="rId3"/>
          <a:stretch>
            <a:fillRect/>
          </a:stretch>
        </p:blipFill>
        <p:spPr>
          <a:xfrm>
            <a:off x="1135336" y="1450144"/>
            <a:ext cx="9348352" cy="5122117"/>
          </a:xfrm>
          <a:prstGeom prst="rect">
            <a:avLst/>
          </a:prstGeom>
        </p:spPr>
      </p:pic>
    </p:spTree>
    <p:extLst>
      <p:ext uri="{BB962C8B-B14F-4D97-AF65-F5344CB8AC3E}">
        <p14:creationId xmlns:p14="http://schemas.microsoft.com/office/powerpoint/2010/main" val="4975560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9446-4BD3-4FAE-9865-C16E616EC4C3}"/>
              </a:ext>
            </a:extLst>
          </p:cNvPr>
          <p:cNvSpPr>
            <a:spLocks noGrp="1"/>
          </p:cNvSpPr>
          <p:nvPr>
            <p:ph type="title"/>
          </p:nvPr>
        </p:nvSpPr>
        <p:spPr>
          <a:xfrm>
            <a:off x="1059980" y="2016443"/>
            <a:ext cx="10072040" cy="2825113"/>
          </a:xfrm>
        </p:spPr>
        <p:txBody>
          <a:bodyPr>
            <a:noAutofit/>
          </a:bodyPr>
          <a:lstStyle/>
          <a:p>
            <a:pPr algn="ctr"/>
            <a:r>
              <a:rPr lang="en-IN" sz="13800" b="1" dirty="0">
                <a:effectLst/>
                <a:latin typeface="+mn-lt"/>
              </a:rPr>
              <a:t>THANK </a:t>
            </a:r>
            <a:r>
              <a:rPr lang="en-IN" sz="13800" b="1" dirty="0">
                <a:solidFill>
                  <a:schemeClr val="accent2"/>
                </a:solidFill>
                <a:effectLst/>
                <a:latin typeface="+mn-lt"/>
              </a:rPr>
              <a:t>YOU</a:t>
            </a:r>
            <a:r>
              <a:rPr lang="en-IN" sz="13800" b="1" dirty="0">
                <a:effectLst/>
                <a:latin typeface="+mn-lt"/>
              </a:rPr>
              <a:t>!</a:t>
            </a:r>
          </a:p>
        </p:txBody>
      </p:sp>
    </p:spTree>
    <p:extLst>
      <p:ext uri="{BB962C8B-B14F-4D97-AF65-F5344CB8AC3E}">
        <p14:creationId xmlns:p14="http://schemas.microsoft.com/office/powerpoint/2010/main" val="18456601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grpId="1" nodeType="clickEffect">
                                  <p:stCondLst>
                                    <p:cond delay="0"/>
                                  </p:stCondLst>
                                  <p:iterate type="lt">
                                    <p:tmPct val="10000"/>
                                  </p:iterate>
                                  <p:childTnLst>
                                    <p:animClr clrSpc="rgb" dir="cw">
                                      <p:cBhvr override="childStyle">
                                        <p:cTn id="6" dur="500" fill="hold"/>
                                        <p:tgtEl>
                                          <p:spTgt spid="2"/>
                                        </p:tgtEl>
                                        <p:attrNameLst>
                                          <p:attrName>style.color</p:attrName>
                                        </p:attrNameLst>
                                      </p:cBhvr>
                                      <p:to>
                                        <a:schemeClr val="accent2"/>
                                      </p:to>
                                    </p:animClr>
                                    <p:animClr clrSpc="rgb" dir="cw">
                                      <p:cBhvr>
                                        <p:cTn id="7" dur="500" fill="hold"/>
                                        <p:tgtEl>
                                          <p:spTgt spid="2"/>
                                        </p:tgtEl>
                                        <p:attrNameLst>
                                          <p:attrName>fillcolor</p:attrName>
                                        </p:attrNameLst>
                                      </p:cBhvr>
                                      <p:to>
                                        <a:schemeClr val="accent2"/>
                                      </p:to>
                                    </p:animClr>
                                    <p:set>
                                      <p:cBhvr>
                                        <p:cTn id="8" dur="500" fill="hold"/>
                                        <p:tgtEl>
                                          <p:spTgt spid="2"/>
                                        </p:tgtEl>
                                        <p:attrNameLst>
                                          <p:attrName>fill.type</p:attrName>
                                        </p:attrNameLst>
                                      </p:cBhvr>
                                      <p:to>
                                        <p:strVal val="solid"/>
                                      </p:to>
                                    </p:set>
                                    <p:anim to="1.5" calcmode="lin" valueType="num">
                                      <p:cBhvr override="childStyle">
                                        <p:cTn id="9" dur="500" fill="hold"/>
                                        <p:tgtEl>
                                          <p:spTgt spid="2"/>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8FB9-BF34-0E91-1581-7687813C1459}"/>
              </a:ext>
            </a:extLst>
          </p:cNvPr>
          <p:cNvSpPr>
            <a:spLocks noGrp="1"/>
          </p:cNvSpPr>
          <p:nvPr>
            <p:ph type="title"/>
          </p:nvPr>
        </p:nvSpPr>
        <p:spPr/>
        <p:txBody>
          <a:bodyPr/>
          <a:lstStyle/>
          <a:p>
            <a:r>
              <a:rPr lang="en-US" b="1" dirty="0">
                <a:solidFill>
                  <a:schemeClr val="accent2"/>
                </a:solidFill>
                <a:latin typeface="+mn-lt"/>
                <a:cs typeface="Al Nile" pitchFamily="2" charset="-78"/>
              </a:rPr>
              <a:t>INTRODUCTION</a:t>
            </a:r>
          </a:p>
        </p:txBody>
      </p:sp>
      <p:sp>
        <p:nvSpPr>
          <p:cNvPr id="3" name="Content Placeholder 2">
            <a:extLst>
              <a:ext uri="{FF2B5EF4-FFF2-40B4-BE49-F238E27FC236}">
                <a16:creationId xmlns:a16="http://schemas.microsoft.com/office/drawing/2014/main" id="{76C9BD2F-E158-627C-72DD-54C1907AC943}"/>
              </a:ext>
            </a:extLst>
          </p:cNvPr>
          <p:cNvSpPr>
            <a:spLocks noGrp="1"/>
          </p:cNvSpPr>
          <p:nvPr>
            <p:ph idx="1"/>
          </p:nvPr>
        </p:nvSpPr>
        <p:spPr>
          <a:xfrm>
            <a:off x="838200" y="1825625"/>
            <a:ext cx="10920414" cy="4832350"/>
          </a:xfrm>
        </p:spPr>
        <p:txBody>
          <a:bodyPr>
            <a:normAutofit/>
          </a:bodyPr>
          <a:lstStyle/>
          <a:p>
            <a:pPr marL="0" indent="0">
              <a:buNone/>
            </a:pPr>
            <a:r>
              <a:rPr lang="en-IN" dirty="0">
                <a:effectLst/>
              </a:rPr>
              <a:t>Artificial Intelligence (</a:t>
            </a:r>
            <a:r>
              <a:rPr lang="en-IN" dirty="0">
                <a:solidFill>
                  <a:schemeClr val="accent2"/>
                </a:solidFill>
                <a:effectLst/>
              </a:rPr>
              <a:t>AI</a:t>
            </a:r>
            <a:r>
              <a:rPr lang="en-IN" dirty="0">
                <a:effectLst/>
              </a:rPr>
              <a:t>) has enormous potential to transform the field of education. AI can be used to enhance the learning process, personalize education, and improve outcomes for students. Here are some key ways that AI is being used in education:</a:t>
            </a:r>
          </a:p>
          <a:p>
            <a:r>
              <a:rPr lang="en-IN" sz="2400" dirty="0">
                <a:effectLst/>
              </a:rPr>
              <a:t>Personalized learning: </a:t>
            </a:r>
            <a:r>
              <a:rPr lang="en-IN" sz="2400" dirty="0">
                <a:solidFill>
                  <a:schemeClr val="accent2"/>
                </a:solidFill>
                <a:effectLst/>
              </a:rPr>
              <a:t>AI can help personalize the learning experience for students by adapting to their individual learning styles and abilities. This can help students learn more efficiently and effectively, and can also help teachers provide targeted support where it's needed most.</a:t>
            </a:r>
          </a:p>
          <a:p>
            <a:r>
              <a:rPr lang="en-IN" sz="2400" dirty="0">
                <a:effectLst/>
              </a:rPr>
              <a:t>Intelligent tutoring systems: </a:t>
            </a:r>
            <a:r>
              <a:rPr lang="en-IN" sz="2400" dirty="0">
                <a:solidFill>
                  <a:schemeClr val="accent2"/>
                </a:solidFill>
                <a:effectLst/>
              </a:rPr>
              <a:t>AI can be used to create intelligent tutoring systems that provide personalized feedback and support to students as they learn. These systems can adapt to each student's individual needs, providing targeted support and guidance in real-time.</a:t>
            </a:r>
          </a:p>
        </p:txBody>
      </p:sp>
      <p:pic>
        <p:nvPicPr>
          <p:cNvPr id="5" name="Picture 4">
            <a:extLst>
              <a:ext uri="{FF2B5EF4-FFF2-40B4-BE49-F238E27FC236}">
                <a16:creationId xmlns:a16="http://schemas.microsoft.com/office/drawing/2014/main" id="{D3B3365E-1F66-EA9B-EE74-F2EF21D19EB4}"/>
              </a:ext>
            </a:extLst>
          </p:cNvPr>
          <p:cNvPicPr>
            <a:picLocks noChangeAspect="1"/>
          </p:cNvPicPr>
          <p:nvPr/>
        </p:nvPicPr>
        <p:blipFill>
          <a:blip r:embed="rId2"/>
          <a:stretch>
            <a:fillRect/>
          </a:stretch>
        </p:blipFill>
        <p:spPr>
          <a:xfrm>
            <a:off x="10515599" y="200025"/>
            <a:ext cx="1506575" cy="1493968"/>
          </a:xfrm>
          <a:prstGeom prst="rect">
            <a:avLst/>
          </a:prstGeom>
        </p:spPr>
      </p:pic>
    </p:spTree>
    <p:extLst>
      <p:ext uri="{BB962C8B-B14F-4D97-AF65-F5344CB8AC3E}">
        <p14:creationId xmlns:p14="http://schemas.microsoft.com/office/powerpoint/2010/main" val="5836778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3">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15"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1"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2" dur="1000" fill="hold"/>
                                        <p:tgtEl>
                                          <p:spTgt spid="3">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3">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15"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p:cTn id="28"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9"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0" dur="1000" fill="hold"/>
                                        <p:tgtEl>
                                          <p:spTgt spid="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3">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8FB9-BF34-0E91-1581-7687813C1459}"/>
              </a:ext>
            </a:extLst>
          </p:cNvPr>
          <p:cNvSpPr>
            <a:spLocks noGrp="1"/>
          </p:cNvSpPr>
          <p:nvPr>
            <p:ph type="title"/>
          </p:nvPr>
        </p:nvSpPr>
        <p:spPr/>
        <p:txBody>
          <a:bodyPr/>
          <a:lstStyle/>
          <a:p>
            <a:r>
              <a:rPr lang="en-US" b="1" dirty="0">
                <a:solidFill>
                  <a:schemeClr val="accent2"/>
                </a:solidFill>
                <a:latin typeface="+mn-lt"/>
                <a:cs typeface="Al Nile" pitchFamily="2" charset="-78"/>
              </a:rPr>
              <a:t> </a:t>
            </a:r>
          </a:p>
        </p:txBody>
      </p:sp>
      <p:sp>
        <p:nvSpPr>
          <p:cNvPr id="3" name="Content Placeholder 2">
            <a:extLst>
              <a:ext uri="{FF2B5EF4-FFF2-40B4-BE49-F238E27FC236}">
                <a16:creationId xmlns:a16="http://schemas.microsoft.com/office/drawing/2014/main" id="{76C9BD2F-E158-627C-72DD-54C1907AC943}"/>
              </a:ext>
            </a:extLst>
          </p:cNvPr>
          <p:cNvSpPr>
            <a:spLocks noGrp="1"/>
          </p:cNvSpPr>
          <p:nvPr>
            <p:ph idx="1"/>
          </p:nvPr>
        </p:nvSpPr>
        <p:spPr>
          <a:xfrm>
            <a:off x="504013" y="1825625"/>
            <a:ext cx="11183974" cy="4832350"/>
          </a:xfrm>
        </p:spPr>
        <p:txBody>
          <a:bodyPr>
            <a:normAutofit/>
          </a:bodyPr>
          <a:lstStyle/>
          <a:p>
            <a:r>
              <a:rPr lang="en-IN" sz="2400" dirty="0">
                <a:effectLst/>
              </a:rPr>
              <a:t>Automated grading: </a:t>
            </a:r>
            <a:r>
              <a:rPr lang="en-IN" sz="2400" dirty="0">
                <a:solidFill>
                  <a:schemeClr val="accent2"/>
                </a:solidFill>
                <a:effectLst/>
              </a:rPr>
              <a:t>AI can be used to automate the grading process, saving teachers time and improving the accuracy and consistency of grading. This can help teachers provide more detailed feedback to students and identify areas where students need additional support.</a:t>
            </a:r>
          </a:p>
          <a:p>
            <a:r>
              <a:rPr lang="en-IN" sz="2400" dirty="0">
                <a:effectLst/>
              </a:rPr>
              <a:t>Predictive analytics: </a:t>
            </a:r>
            <a:r>
              <a:rPr lang="en-IN" sz="2400" dirty="0">
                <a:solidFill>
                  <a:schemeClr val="accent2"/>
                </a:solidFill>
                <a:effectLst/>
              </a:rPr>
              <a:t>AI can be used to </a:t>
            </a:r>
            <a:r>
              <a:rPr lang="en-IN" sz="2400" dirty="0" err="1">
                <a:solidFill>
                  <a:schemeClr val="accent2"/>
                </a:solidFill>
                <a:effectLst/>
              </a:rPr>
              <a:t>analyze</a:t>
            </a:r>
            <a:r>
              <a:rPr lang="en-IN" sz="2400" dirty="0">
                <a:solidFill>
                  <a:schemeClr val="accent2"/>
                </a:solidFill>
                <a:effectLst/>
              </a:rPr>
              <a:t> student data and make predictions about student performance and </a:t>
            </a:r>
            <a:r>
              <a:rPr lang="en-IN" sz="2400" dirty="0" err="1">
                <a:solidFill>
                  <a:schemeClr val="accent2"/>
                </a:solidFill>
                <a:effectLst/>
              </a:rPr>
              <a:t>behavior</a:t>
            </a:r>
            <a:r>
              <a:rPr lang="en-IN" sz="2400" dirty="0">
                <a:solidFill>
                  <a:schemeClr val="accent2"/>
                </a:solidFill>
                <a:effectLst/>
              </a:rPr>
              <a:t>. This can help teachers identify students who may be at risk of falling behind or dropping out, and provide targeted support to help them succeed.</a:t>
            </a:r>
          </a:p>
          <a:p>
            <a:r>
              <a:rPr lang="en-IN" sz="2400" dirty="0">
                <a:effectLst/>
              </a:rPr>
              <a:t>Virtual assistants: </a:t>
            </a:r>
            <a:r>
              <a:rPr lang="en-IN" sz="2400" dirty="0">
                <a:solidFill>
                  <a:schemeClr val="accent2"/>
                </a:solidFill>
                <a:effectLst/>
              </a:rPr>
              <a:t>AI-powered virtual assistants can be used to provide students with 24/7 support and guidance. These assistants can help answer questions, provide feedback, and direct students to additional resources as needed.</a:t>
            </a:r>
          </a:p>
        </p:txBody>
      </p:sp>
      <p:pic>
        <p:nvPicPr>
          <p:cNvPr id="5" name="Picture 4">
            <a:extLst>
              <a:ext uri="{FF2B5EF4-FFF2-40B4-BE49-F238E27FC236}">
                <a16:creationId xmlns:a16="http://schemas.microsoft.com/office/drawing/2014/main" id="{D3B3365E-1F66-EA9B-EE74-F2EF21D19EB4}"/>
              </a:ext>
            </a:extLst>
          </p:cNvPr>
          <p:cNvPicPr>
            <a:picLocks noChangeAspect="1"/>
          </p:cNvPicPr>
          <p:nvPr/>
        </p:nvPicPr>
        <p:blipFill>
          <a:blip r:embed="rId2"/>
          <a:stretch>
            <a:fillRect/>
          </a:stretch>
        </p:blipFill>
        <p:spPr>
          <a:xfrm>
            <a:off x="10515599" y="200025"/>
            <a:ext cx="1506575" cy="1493968"/>
          </a:xfrm>
          <a:prstGeom prst="rect">
            <a:avLst/>
          </a:prstGeom>
        </p:spPr>
      </p:pic>
    </p:spTree>
    <p:extLst>
      <p:ext uri="{BB962C8B-B14F-4D97-AF65-F5344CB8AC3E}">
        <p14:creationId xmlns:p14="http://schemas.microsoft.com/office/powerpoint/2010/main" val="2230718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3">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3">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8FB9-BF34-0E91-1581-7687813C1459}"/>
              </a:ext>
            </a:extLst>
          </p:cNvPr>
          <p:cNvSpPr>
            <a:spLocks noGrp="1"/>
          </p:cNvSpPr>
          <p:nvPr>
            <p:ph type="title"/>
          </p:nvPr>
        </p:nvSpPr>
        <p:spPr/>
        <p:txBody>
          <a:bodyPr/>
          <a:lstStyle/>
          <a:p>
            <a:r>
              <a:rPr lang="en-US" b="1" dirty="0">
                <a:solidFill>
                  <a:schemeClr val="accent2"/>
                </a:solidFill>
                <a:latin typeface="+mn-lt"/>
                <a:cs typeface="Al Nile" pitchFamily="2" charset="-78"/>
              </a:rPr>
              <a:t> </a:t>
            </a:r>
          </a:p>
        </p:txBody>
      </p:sp>
      <p:sp>
        <p:nvSpPr>
          <p:cNvPr id="3" name="Content Placeholder 2">
            <a:extLst>
              <a:ext uri="{FF2B5EF4-FFF2-40B4-BE49-F238E27FC236}">
                <a16:creationId xmlns:a16="http://schemas.microsoft.com/office/drawing/2014/main" id="{76C9BD2F-E158-627C-72DD-54C1907AC943}"/>
              </a:ext>
            </a:extLst>
          </p:cNvPr>
          <p:cNvSpPr>
            <a:spLocks noGrp="1"/>
          </p:cNvSpPr>
          <p:nvPr>
            <p:ph idx="1"/>
          </p:nvPr>
        </p:nvSpPr>
        <p:spPr>
          <a:xfrm>
            <a:off x="504013" y="2475942"/>
            <a:ext cx="11183974" cy="1906116"/>
          </a:xfrm>
        </p:spPr>
        <p:txBody>
          <a:bodyPr>
            <a:normAutofit/>
          </a:bodyPr>
          <a:lstStyle/>
          <a:p>
            <a:pPr>
              <a:buFont typeface="Wingdings" pitchFamily="2" charset="2"/>
              <a:buChar char="Ø"/>
            </a:pPr>
            <a:r>
              <a:rPr lang="en-IN" sz="2400" dirty="0">
                <a:solidFill>
                  <a:schemeClr val="accent2"/>
                </a:solidFill>
                <a:effectLst/>
              </a:rPr>
              <a:t>Overall</a:t>
            </a:r>
            <a:r>
              <a:rPr lang="en-IN" sz="2400" dirty="0">
                <a:effectLst/>
              </a:rPr>
              <a:t>, AI has the potential to revolutionize the way we approach education, making it more </a:t>
            </a:r>
            <a:r>
              <a:rPr lang="en-IN" sz="2400" dirty="0">
                <a:solidFill>
                  <a:schemeClr val="accent2"/>
                </a:solidFill>
                <a:effectLst/>
              </a:rPr>
              <a:t>personalized</a:t>
            </a:r>
            <a:r>
              <a:rPr lang="en-IN" sz="2400" dirty="0">
                <a:effectLst/>
              </a:rPr>
              <a:t>, </a:t>
            </a:r>
            <a:r>
              <a:rPr lang="en-IN" sz="2400" dirty="0">
                <a:solidFill>
                  <a:schemeClr val="accent2"/>
                </a:solidFill>
                <a:effectLst/>
              </a:rPr>
              <a:t>efficient</a:t>
            </a:r>
            <a:r>
              <a:rPr lang="en-IN" sz="2400" dirty="0">
                <a:effectLst/>
              </a:rPr>
              <a:t>, and </a:t>
            </a:r>
            <a:r>
              <a:rPr lang="en-IN" sz="2400" dirty="0">
                <a:solidFill>
                  <a:schemeClr val="accent2"/>
                </a:solidFill>
                <a:effectLst/>
              </a:rPr>
              <a:t>effective</a:t>
            </a:r>
            <a:r>
              <a:rPr lang="en-IN" sz="2400" dirty="0">
                <a:effectLst/>
              </a:rPr>
              <a:t> for students of all ages and abilities.</a:t>
            </a:r>
          </a:p>
        </p:txBody>
      </p:sp>
      <p:pic>
        <p:nvPicPr>
          <p:cNvPr id="5" name="Picture 4">
            <a:extLst>
              <a:ext uri="{FF2B5EF4-FFF2-40B4-BE49-F238E27FC236}">
                <a16:creationId xmlns:a16="http://schemas.microsoft.com/office/drawing/2014/main" id="{D3B3365E-1F66-EA9B-EE74-F2EF21D19EB4}"/>
              </a:ext>
            </a:extLst>
          </p:cNvPr>
          <p:cNvPicPr>
            <a:picLocks noChangeAspect="1"/>
          </p:cNvPicPr>
          <p:nvPr/>
        </p:nvPicPr>
        <p:blipFill>
          <a:blip r:embed="rId2"/>
          <a:stretch>
            <a:fillRect/>
          </a:stretch>
        </p:blipFill>
        <p:spPr>
          <a:xfrm>
            <a:off x="10515599" y="200025"/>
            <a:ext cx="1506575" cy="1493968"/>
          </a:xfrm>
          <a:prstGeom prst="rect">
            <a:avLst/>
          </a:prstGeom>
        </p:spPr>
      </p:pic>
    </p:spTree>
    <p:extLst>
      <p:ext uri="{BB962C8B-B14F-4D97-AF65-F5344CB8AC3E}">
        <p14:creationId xmlns:p14="http://schemas.microsoft.com/office/powerpoint/2010/main" val="2326945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8FB9-BF34-0E91-1581-7687813C1459}"/>
              </a:ext>
            </a:extLst>
          </p:cNvPr>
          <p:cNvSpPr>
            <a:spLocks noGrp="1"/>
          </p:cNvSpPr>
          <p:nvPr>
            <p:ph type="title"/>
          </p:nvPr>
        </p:nvSpPr>
        <p:spPr/>
        <p:txBody>
          <a:bodyPr/>
          <a:lstStyle/>
          <a:p>
            <a:r>
              <a:rPr lang="en-US" b="1" dirty="0">
                <a:solidFill>
                  <a:schemeClr val="accent2"/>
                </a:solidFill>
                <a:latin typeface="+mn-lt"/>
                <a:cs typeface="Al Nile" pitchFamily="2" charset="-78"/>
              </a:rPr>
              <a:t>AI </a:t>
            </a:r>
            <a:r>
              <a:rPr lang="en-US" b="1" dirty="0">
                <a:latin typeface="+mn-lt"/>
                <a:cs typeface="Al Nile" pitchFamily="2" charset="-78"/>
              </a:rPr>
              <a:t>ON WEBSITE</a:t>
            </a:r>
          </a:p>
        </p:txBody>
      </p:sp>
      <p:sp>
        <p:nvSpPr>
          <p:cNvPr id="3" name="Content Placeholder 2">
            <a:extLst>
              <a:ext uri="{FF2B5EF4-FFF2-40B4-BE49-F238E27FC236}">
                <a16:creationId xmlns:a16="http://schemas.microsoft.com/office/drawing/2014/main" id="{76C9BD2F-E158-627C-72DD-54C1907AC943}"/>
              </a:ext>
            </a:extLst>
          </p:cNvPr>
          <p:cNvSpPr>
            <a:spLocks noGrp="1"/>
          </p:cNvSpPr>
          <p:nvPr>
            <p:ph idx="1"/>
          </p:nvPr>
        </p:nvSpPr>
        <p:spPr>
          <a:xfrm>
            <a:off x="838200" y="1825625"/>
            <a:ext cx="10920414" cy="4832350"/>
          </a:xfrm>
        </p:spPr>
        <p:txBody>
          <a:bodyPr>
            <a:normAutofit/>
          </a:bodyPr>
          <a:lstStyle/>
          <a:p>
            <a:pPr marL="0" indent="0">
              <a:buNone/>
            </a:pPr>
            <a:r>
              <a:rPr lang="en-IN" b="1" dirty="0">
                <a:effectLst/>
              </a:rPr>
              <a:t>AI can be used in a number of ways on an </a:t>
            </a:r>
            <a:r>
              <a:rPr lang="en-IN" b="1" dirty="0">
                <a:solidFill>
                  <a:schemeClr val="accent2"/>
                </a:solidFill>
                <a:effectLst/>
              </a:rPr>
              <a:t>educational website</a:t>
            </a:r>
            <a:r>
              <a:rPr lang="en-IN" b="1" dirty="0">
                <a:effectLst/>
              </a:rPr>
              <a:t>. Here are a few examples:</a:t>
            </a:r>
          </a:p>
          <a:p>
            <a:r>
              <a:rPr lang="en-IN" b="1" dirty="0">
                <a:effectLst/>
              </a:rPr>
              <a:t>Personalization: </a:t>
            </a:r>
            <a:r>
              <a:rPr lang="en-IN" dirty="0">
                <a:effectLst/>
              </a:rPr>
              <a:t>AI can be used to personalize the learning experience for each individual user. By </a:t>
            </a:r>
            <a:r>
              <a:rPr lang="en-IN" dirty="0" err="1">
                <a:effectLst/>
              </a:rPr>
              <a:t>analyzing</a:t>
            </a:r>
            <a:r>
              <a:rPr lang="en-IN" dirty="0">
                <a:effectLst/>
              </a:rPr>
              <a:t> data about a user's </a:t>
            </a:r>
            <a:r>
              <a:rPr lang="en-IN" dirty="0" err="1">
                <a:effectLst/>
              </a:rPr>
              <a:t>behavior</a:t>
            </a:r>
            <a:r>
              <a:rPr lang="en-IN" dirty="0">
                <a:effectLst/>
              </a:rPr>
              <a:t> and preferences, AI algorithms can make recommendations for courses, lessons, or resources that are tailored to their needs.</a:t>
            </a:r>
          </a:p>
          <a:p>
            <a:r>
              <a:rPr lang="en-IN" b="1" dirty="0">
                <a:effectLst/>
              </a:rPr>
              <a:t>Chatbots: </a:t>
            </a:r>
            <a:r>
              <a:rPr lang="en-IN" dirty="0">
                <a:effectLst/>
              </a:rPr>
              <a:t>AI-powered chatbots can be used to provide instant support to students and answer their questions about coursework, deadlines, or technical issues. This can help reduce the workload of teachers and support staff, while also providing a more efficient and user-friendly experience for students.</a:t>
            </a:r>
          </a:p>
        </p:txBody>
      </p:sp>
      <p:pic>
        <p:nvPicPr>
          <p:cNvPr id="5" name="Picture 4">
            <a:extLst>
              <a:ext uri="{FF2B5EF4-FFF2-40B4-BE49-F238E27FC236}">
                <a16:creationId xmlns:a16="http://schemas.microsoft.com/office/drawing/2014/main" id="{D3B3365E-1F66-EA9B-EE74-F2EF21D19EB4}"/>
              </a:ext>
            </a:extLst>
          </p:cNvPr>
          <p:cNvPicPr>
            <a:picLocks noChangeAspect="1"/>
          </p:cNvPicPr>
          <p:nvPr/>
        </p:nvPicPr>
        <p:blipFill>
          <a:blip r:embed="rId2"/>
          <a:stretch>
            <a:fillRect/>
          </a:stretch>
        </p:blipFill>
        <p:spPr>
          <a:xfrm>
            <a:off x="10515599" y="200025"/>
            <a:ext cx="1506575" cy="1493968"/>
          </a:xfrm>
          <a:prstGeom prst="rect">
            <a:avLst/>
          </a:prstGeom>
        </p:spPr>
      </p:pic>
    </p:spTree>
    <p:extLst>
      <p:ext uri="{BB962C8B-B14F-4D97-AF65-F5344CB8AC3E}">
        <p14:creationId xmlns:p14="http://schemas.microsoft.com/office/powerpoint/2010/main" val="1509213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8FB9-BF34-0E91-1581-7687813C1459}"/>
              </a:ext>
            </a:extLst>
          </p:cNvPr>
          <p:cNvSpPr>
            <a:spLocks noGrp="1"/>
          </p:cNvSpPr>
          <p:nvPr>
            <p:ph type="title"/>
          </p:nvPr>
        </p:nvSpPr>
        <p:spPr/>
        <p:txBody>
          <a:bodyPr/>
          <a:lstStyle/>
          <a:p>
            <a:r>
              <a:rPr lang="en-US" b="1" dirty="0">
                <a:solidFill>
                  <a:schemeClr val="accent2"/>
                </a:solidFill>
                <a:latin typeface="+mn-lt"/>
                <a:cs typeface="Al Nile" pitchFamily="2" charset="-78"/>
              </a:rPr>
              <a:t>AI </a:t>
            </a:r>
            <a:r>
              <a:rPr lang="en-US" b="1" dirty="0">
                <a:latin typeface="+mn-lt"/>
                <a:cs typeface="Al Nile" pitchFamily="2" charset="-78"/>
              </a:rPr>
              <a:t>ON WEBSITE</a:t>
            </a:r>
          </a:p>
        </p:txBody>
      </p:sp>
      <p:sp>
        <p:nvSpPr>
          <p:cNvPr id="3" name="Content Placeholder 2">
            <a:extLst>
              <a:ext uri="{FF2B5EF4-FFF2-40B4-BE49-F238E27FC236}">
                <a16:creationId xmlns:a16="http://schemas.microsoft.com/office/drawing/2014/main" id="{76C9BD2F-E158-627C-72DD-54C1907AC943}"/>
              </a:ext>
            </a:extLst>
          </p:cNvPr>
          <p:cNvSpPr>
            <a:spLocks noGrp="1"/>
          </p:cNvSpPr>
          <p:nvPr>
            <p:ph idx="1"/>
          </p:nvPr>
        </p:nvSpPr>
        <p:spPr>
          <a:xfrm>
            <a:off x="838200" y="1825625"/>
            <a:ext cx="10920414" cy="4832350"/>
          </a:xfrm>
        </p:spPr>
        <p:txBody>
          <a:bodyPr>
            <a:normAutofit/>
          </a:bodyPr>
          <a:lstStyle/>
          <a:p>
            <a:r>
              <a:rPr lang="en-IN" b="1" dirty="0">
                <a:effectLst/>
              </a:rPr>
              <a:t>Adaptive learning: </a:t>
            </a:r>
            <a:r>
              <a:rPr lang="en-IN" dirty="0">
                <a:effectLst/>
              </a:rPr>
              <a:t>AI can be used to create adaptive learning experiences that adjust the difficulty level of coursework or quizzes based on a student's performance. This can help ensure that each student is challenged at an appropriate level and has the opportunity to master the material at their own pace.</a:t>
            </a:r>
          </a:p>
          <a:p>
            <a:r>
              <a:rPr lang="en-IN" b="1" dirty="0">
                <a:effectLst/>
              </a:rPr>
              <a:t>Data analytics: </a:t>
            </a:r>
            <a:r>
              <a:rPr lang="en-IN" dirty="0">
                <a:effectLst/>
              </a:rPr>
              <a:t>AI can be used to </a:t>
            </a:r>
            <a:r>
              <a:rPr lang="en-IN" dirty="0" err="1">
                <a:effectLst/>
              </a:rPr>
              <a:t>analyze</a:t>
            </a:r>
            <a:r>
              <a:rPr lang="en-IN" dirty="0">
                <a:effectLst/>
              </a:rPr>
              <a:t> data about student performance and engagement, allowing teachers and administrators to identify trends and make data-driven decisions about curriculum, teaching methods, and resource allocation.</a:t>
            </a:r>
          </a:p>
        </p:txBody>
      </p:sp>
      <p:pic>
        <p:nvPicPr>
          <p:cNvPr id="5" name="Picture 4">
            <a:extLst>
              <a:ext uri="{FF2B5EF4-FFF2-40B4-BE49-F238E27FC236}">
                <a16:creationId xmlns:a16="http://schemas.microsoft.com/office/drawing/2014/main" id="{D3B3365E-1F66-EA9B-EE74-F2EF21D19EB4}"/>
              </a:ext>
            </a:extLst>
          </p:cNvPr>
          <p:cNvPicPr>
            <a:picLocks noChangeAspect="1"/>
          </p:cNvPicPr>
          <p:nvPr/>
        </p:nvPicPr>
        <p:blipFill>
          <a:blip r:embed="rId2"/>
          <a:stretch>
            <a:fillRect/>
          </a:stretch>
        </p:blipFill>
        <p:spPr>
          <a:xfrm>
            <a:off x="10515599" y="200025"/>
            <a:ext cx="1506575" cy="1493968"/>
          </a:xfrm>
          <a:prstGeom prst="rect">
            <a:avLst/>
          </a:prstGeom>
        </p:spPr>
      </p:pic>
    </p:spTree>
    <p:extLst>
      <p:ext uri="{BB962C8B-B14F-4D97-AF65-F5344CB8AC3E}">
        <p14:creationId xmlns:p14="http://schemas.microsoft.com/office/powerpoint/2010/main" val="1509389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9446-4BD3-4FAE-9865-C16E616EC4C3}"/>
              </a:ext>
            </a:extLst>
          </p:cNvPr>
          <p:cNvSpPr>
            <a:spLocks noGrp="1"/>
          </p:cNvSpPr>
          <p:nvPr>
            <p:ph type="title"/>
          </p:nvPr>
        </p:nvSpPr>
        <p:spPr>
          <a:xfrm>
            <a:off x="838200" y="156074"/>
            <a:ext cx="10515600" cy="1325563"/>
          </a:xfrm>
        </p:spPr>
        <p:txBody>
          <a:bodyPr/>
          <a:lstStyle/>
          <a:p>
            <a:r>
              <a:rPr lang="en-US" b="1" dirty="0">
                <a:solidFill>
                  <a:schemeClr val="accent2"/>
                </a:solidFill>
                <a:latin typeface="+mn-lt"/>
              </a:rPr>
              <a:t>HOME-PAGE[ </a:t>
            </a:r>
            <a:r>
              <a:rPr lang="en-US" b="1" dirty="0">
                <a:latin typeface="+mn-lt"/>
              </a:rPr>
              <a:t>A</a:t>
            </a:r>
            <a:r>
              <a:rPr lang="en-US" b="1" dirty="0">
                <a:solidFill>
                  <a:schemeClr val="accent6"/>
                </a:solidFill>
                <a:latin typeface="+mn-lt"/>
              </a:rPr>
              <a:t>i</a:t>
            </a:r>
            <a:r>
              <a:rPr lang="en-US" b="1" dirty="0">
                <a:latin typeface="+mn-lt"/>
              </a:rPr>
              <a:t>-Edu</a:t>
            </a:r>
            <a:r>
              <a:rPr lang="en-US" b="1" dirty="0">
                <a:solidFill>
                  <a:schemeClr val="accent6"/>
                </a:solidFill>
                <a:latin typeface="+mn-lt"/>
              </a:rPr>
              <a:t>.</a:t>
            </a:r>
            <a:r>
              <a:rPr lang="en-US" b="1" dirty="0">
                <a:solidFill>
                  <a:schemeClr val="accent2"/>
                </a:solidFill>
                <a:latin typeface="+mn-lt"/>
              </a:rPr>
              <a:t>]</a:t>
            </a:r>
            <a:endParaRPr lang="en-US" dirty="0"/>
          </a:p>
        </p:txBody>
      </p:sp>
      <p:sp>
        <p:nvSpPr>
          <p:cNvPr id="3" name="Content Placeholder 2">
            <a:extLst>
              <a:ext uri="{FF2B5EF4-FFF2-40B4-BE49-F238E27FC236}">
                <a16:creationId xmlns:a16="http://schemas.microsoft.com/office/drawing/2014/main" id="{E703DDAE-7176-09BC-4842-7078E97EFB21}"/>
              </a:ext>
            </a:extLst>
          </p:cNvPr>
          <p:cNvSpPr>
            <a:spLocks noGrp="1"/>
          </p:cNvSpPr>
          <p:nvPr>
            <p:ph idx="1"/>
          </p:nvPr>
        </p:nvSpPr>
        <p:spPr>
          <a:xfrm>
            <a:off x="838200" y="1836257"/>
            <a:ext cx="10515600" cy="4351338"/>
          </a:xfrm>
        </p:spPr>
        <p:txBody>
          <a:bodyPr/>
          <a:lstStyle/>
          <a:p>
            <a:pPr marL="0" indent="0">
              <a:buNone/>
            </a:pPr>
            <a:r>
              <a:rPr lang="en-US" dirty="0"/>
              <a:t> </a:t>
            </a:r>
          </a:p>
        </p:txBody>
      </p:sp>
      <p:pic>
        <p:nvPicPr>
          <p:cNvPr id="4" name="Content Placeholder 4">
            <a:extLst>
              <a:ext uri="{FF2B5EF4-FFF2-40B4-BE49-F238E27FC236}">
                <a16:creationId xmlns:a16="http://schemas.microsoft.com/office/drawing/2014/main" id="{F02DBC02-8894-BEBD-D04A-68735FB70AF7}"/>
              </a:ext>
            </a:extLst>
          </p:cNvPr>
          <p:cNvPicPr>
            <a:picLocks noChangeAspect="1"/>
          </p:cNvPicPr>
          <p:nvPr/>
        </p:nvPicPr>
        <p:blipFill>
          <a:blip r:embed="rId2"/>
          <a:stretch>
            <a:fillRect/>
          </a:stretch>
        </p:blipFill>
        <p:spPr>
          <a:xfrm>
            <a:off x="10780823" y="124581"/>
            <a:ext cx="1336749" cy="1325563"/>
          </a:xfrm>
          <a:prstGeom prst="rect">
            <a:avLst/>
          </a:prstGeom>
        </p:spPr>
      </p:pic>
      <p:pic>
        <p:nvPicPr>
          <p:cNvPr id="7" name="Picture 6" descr="A picture containing text, mountain, nature&#10;&#10;Description automatically generated">
            <a:extLst>
              <a:ext uri="{FF2B5EF4-FFF2-40B4-BE49-F238E27FC236}">
                <a16:creationId xmlns:a16="http://schemas.microsoft.com/office/drawing/2014/main" id="{C344D3A1-686B-5366-48C8-52873A244127}"/>
              </a:ext>
            </a:extLst>
          </p:cNvPr>
          <p:cNvPicPr>
            <a:picLocks noChangeAspect="1"/>
          </p:cNvPicPr>
          <p:nvPr/>
        </p:nvPicPr>
        <p:blipFill>
          <a:blip r:embed="rId3"/>
          <a:stretch>
            <a:fillRect/>
          </a:stretch>
        </p:blipFill>
        <p:spPr>
          <a:xfrm>
            <a:off x="1337171" y="1318541"/>
            <a:ext cx="9443652" cy="5174334"/>
          </a:xfrm>
          <a:prstGeom prst="rect">
            <a:avLst/>
          </a:prstGeom>
        </p:spPr>
      </p:pic>
    </p:spTree>
    <p:extLst>
      <p:ext uri="{BB962C8B-B14F-4D97-AF65-F5344CB8AC3E}">
        <p14:creationId xmlns:p14="http://schemas.microsoft.com/office/powerpoint/2010/main" val="42821360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37"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900" decel="100000" fill="hold"/>
                                        <p:tgtEl>
                                          <p:spTgt spid="7"/>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9446-4BD3-4FAE-9865-C16E616EC4C3}"/>
              </a:ext>
            </a:extLst>
          </p:cNvPr>
          <p:cNvSpPr>
            <a:spLocks noGrp="1"/>
          </p:cNvSpPr>
          <p:nvPr>
            <p:ph type="title"/>
          </p:nvPr>
        </p:nvSpPr>
        <p:spPr>
          <a:xfrm>
            <a:off x="838200" y="156074"/>
            <a:ext cx="10515600" cy="1325563"/>
          </a:xfrm>
        </p:spPr>
        <p:txBody>
          <a:bodyPr/>
          <a:lstStyle/>
          <a:p>
            <a:r>
              <a:rPr lang="en-IN" b="1" dirty="0">
                <a:effectLst/>
                <a:latin typeface="+mn-lt"/>
              </a:rPr>
              <a:t>RESOURCES</a:t>
            </a:r>
          </a:p>
        </p:txBody>
      </p:sp>
      <p:sp>
        <p:nvSpPr>
          <p:cNvPr id="3" name="Content Placeholder 2">
            <a:extLst>
              <a:ext uri="{FF2B5EF4-FFF2-40B4-BE49-F238E27FC236}">
                <a16:creationId xmlns:a16="http://schemas.microsoft.com/office/drawing/2014/main" id="{E703DDAE-7176-09BC-4842-7078E97EFB21}"/>
              </a:ext>
            </a:extLst>
          </p:cNvPr>
          <p:cNvSpPr>
            <a:spLocks noGrp="1"/>
          </p:cNvSpPr>
          <p:nvPr>
            <p:ph idx="1"/>
          </p:nvPr>
        </p:nvSpPr>
        <p:spPr>
          <a:xfrm>
            <a:off x="838200" y="1836257"/>
            <a:ext cx="10515600" cy="4351338"/>
          </a:xfrm>
        </p:spPr>
        <p:txBody>
          <a:bodyPr/>
          <a:lstStyle/>
          <a:p>
            <a:pPr marL="0" indent="0">
              <a:buNone/>
            </a:pPr>
            <a:r>
              <a:rPr lang="en-US" dirty="0"/>
              <a:t> </a:t>
            </a:r>
          </a:p>
        </p:txBody>
      </p:sp>
      <p:pic>
        <p:nvPicPr>
          <p:cNvPr id="4" name="Content Placeholder 4">
            <a:extLst>
              <a:ext uri="{FF2B5EF4-FFF2-40B4-BE49-F238E27FC236}">
                <a16:creationId xmlns:a16="http://schemas.microsoft.com/office/drawing/2014/main" id="{F02DBC02-8894-BEBD-D04A-68735FB70AF7}"/>
              </a:ext>
            </a:extLst>
          </p:cNvPr>
          <p:cNvPicPr>
            <a:picLocks noChangeAspect="1"/>
          </p:cNvPicPr>
          <p:nvPr/>
        </p:nvPicPr>
        <p:blipFill>
          <a:blip r:embed="rId2"/>
          <a:stretch>
            <a:fillRect/>
          </a:stretch>
        </p:blipFill>
        <p:spPr>
          <a:xfrm>
            <a:off x="10780823" y="124581"/>
            <a:ext cx="1336749" cy="1325563"/>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E2358F29-54BF-E1AE-00AD-9D58FFF24CD2}"/>
              </a:ext>
            </a:extLst>
          </p:cNvPr>
          <p:cNvPicPr>
            <a:picLocks noChangeAspect="1"/>
          </p:cNvPicPr>
          <p:nvPr/>
        </p:nvPicPr>
        <p:blipFill>
          <a:blip r:embed="rId3"/>
          <a:stretch>
            <a:fillRect/>
          </a:stretch>
        </p:blipFill>
        <p:spPr>
          <a:xfrm>
            <a:off x="838200" y="1418319"/>
            <a:ext cx="8693364" cy="4769276"/>
          </a:xfrm>
          <a:prstGeom prst="rect">
            <a:avLst/>
          </a:prstGeom>
        </p:spPr>
      </p:pic>
    </p:spTree>
    <p:extLst>
      <p:ext uri="{BB962C8B-B14F-4D97-AF65-F5344CB8AC3E}">
        <p14:creationId xmlns:p14="http://schemas.microsoft.com/office/powerpoint/2010/main" val="2613492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9446-4BD3-4FAE-9865-C16E616EC4C3}"/>
              </a:ext>
            </a:extLst>
          </p:cNvPr>
          <p:cNvSpPr>
            <a:spLocks noGrp="1"/>
          </p:cNvSpPr>
          <p:nvPr>
            <p:ph type="title"/>
          </p:nvPr>
        </p:nvSpPr>
        <p:spPr>
          <a:xfrm>
            <a:off x="838200" y="156074"/>
            <a:ext cx="10515600" cy="1325563"/>
          </a:xfrm>
        </p:spPr>
        <p:txBody>
          <a:bodyPr/>
          <a:lstStyle/>
          <a:p>
            <a:r>
              <a:rPr lang="en-IN" b="1" dirty="0">
                <a:effectLst/>
                <a:latin typeface="+mn-lt"/>
              </a:rPr>
              <a:t>EXPLORE (CHAT-</a:t>
            </a:r>
            <a:r>
              <a:rPr lang="en-IN" b="1" dirty="0">
                <a:solidFill>
                  <a:schemeClr val="accent2"/>
                </a:solidFill>
                <a:effectLst/>
                <a:latin typeface="+mn-lt"/>
              </a:rPr>
              <a:t>BOT</a:t>
            </a:r>
            <a:r>
              <a:rPr lang="en-IN" b="1" dirty="0">
                <a:effectLst/>
                <a:latin typeface="+mn-lt"/>
              </a:rPr>
              <a:t>)</a:t>
            </a:r>
          </a:p>
        </p:txBody>
      </p:sp>
      <p:sp>
        <p:nvSpPr>
          <p:cNvPr id="3" name="Content Placeholder 2">
            <a:extLst>
              <a:ext uri="{FF2B5EF4-FFF2-40B4-BE49-F238E27FC236}">
                <a16:creationId xmlns:a16="http://schemas.microsoft.com/office/drawing/2014/main" id="{E703DDAE-7176-09BC-4842-7078E97EFB21}"/>
              </a:ext>
            </a:extLst>
          </p:cNvPr>
          <p:cNvSpPr>
            <a:spLocks noGrp="1"/>
          </p:cNvSpPr>
          <p:nvPr>
            <p:ph idx="1"/>
          </p:nvPr>
        </p:nvSpPr>
        <p:spPr>
          <a:xfrm>
            <a:off x="838200" y="1836257"/>
            <a:ext cx="10515600" cy="4351338"/>
          </a:xfrm>
        </p:spPr>
        <p:txBody>
          <a:bodyPr/>
          <a:lstStyle/>
          <a:p>
            <a:pPr marL="0" indent="0">
              <a:buNone/>
            </a:pPr>
            <a:r>
              <a:rPr lang="en-US" dirty="0"/>
              <a:t> </a:t>
            </a:r>
          </a:p>
        </p:txBody>
      </p:sp>
      <p:pic>
        <p:nvPicPr>
          <p:cNvPr id="4" name="Content Placeholder 4">
            <a:extLst>
              <a:ext uri="{FF2B5EF4-FFF2-40B4-BE49-F238E27FC236}">
                <a16:creationId xmlns:a16="http://schemas.microsoft.com/office/drawing/2014/main" id="{F02DBC02-8894-BEBD-D04A-68735FB70AF7}"/>
              </a:ext>
            </a:extLst>
          </p:cNvPr>
          <p:cNvPicPr>
            <a:picLocks noChangeAspect="1"/>
          </p:cNvPicPr>
          <p:nvPr/>
        </p:nvPicPr>
        <p:blipFill>
          <a:blip r:embed="rId2"/>
          <a:stretch>
            <a:fillRect/>
          </a:stretch>
        </p:blipFill>
        <p:spPr>
          <a:xfrm>
            <a:off x="10780823" y="124581"/>
            <a:ext cx="1336749" cy="1325563"/>
          </a:xfrm>
          <a:prstGeom prst="rect">
            <a:avLst/>
          </a:prstGeom>
        </p:spPr>
      </p:pic>
      <p:pic>
        <p:nvPicPr>
          <p:cNvPr id="6" name="Picture 5" descr="Shape, rectangle&#10;&#10;Description automatically generated">
            <a:extLst>
              <a:ext uri="{FF2B5EF4-FFF2-40B4-BE49-F238E27FC236}">
                <a16:creationId xmlns:a16="http://schemas.microsoft.com/office/drawing/2014/main" id="{90BAC4F9-4F40-0494-1FEB-EE7ABF94F6EB}"/>
              </a:ext>
            </a:extLst>
          </p:cNvPr>
          <p:cNvPicPr>
            <a:picLocks noChangeAspect="1"/>
          </p:cNvPicPr>
          <p:nvPr/>
        </p:nvPicPr>
        <p:blipFill>
          <a:blip r:embed="rId3"/>
          <a:stretch>
            <a:fillRect/>
          </a:stretch>
        </p:blipFill>
        <p:spPr>
          <a:xfrm>
            <a:off x="708991" y="2641600"/>
            <a:ext cx="4572000" cy="787400"/>
          </a:xfrm>
          <a:prstGeom prst="rect">
            <a:avLst/>
          </a:prstGeom>
        </p:spPr>
      </p:pic>
      <p:pic>
        <p:nvPicPr>
          <p:cNvPr id="8" name="Picture 7" descr="Graphical user interface, text, application, chat or text message&#10;&#10;Description automatically generated">
            <a:extLst>
              <a:ext uri="{FF2B5EF4-FFF2-40B4-BE49-F238E27FC236}">
                <a16:creationId xmlns:a16="http://schemas.microsoft.com/office/drawing/2014/main" id="{D278081A-08A5-F602-74FD-0BB94EB89D3E}"/>
              </a:ext>
            </a:extLst>
          </p:cNvPr>
          <p:cNvPicPr>
            <a:picLocks noChangeAspect="1"/>
          </p:cNvPicPr>
          <p:nvPr/>
        </p:nvPicPr>
        <p:blipFill>
          <a:blip r:embed="rId4"/>
          <a:stretch>
            <a:fillRect/>
          </a:stretch>
        </p:blipFill>
        <p:spPr>
          <a:xfrm>
            <a:off x="5861824" y="586699"/>
            <a:ext cx="3680873" cy="5600896"/>
          </a:xfrm>
          <a:prstGeom prst="rect">
            <a:avLst/>
          </a:prstGeom>
        </p:spPr>
      </p:pic>
    </p:spTree>
    <p:extLst>
      <p:ext uri="{BB962C8B-B14F-4D97-AF65-F5344CB8AC3E}">
        <p14:creationId xmlns:p14="http://schemas.microsoft.com/office/powerpoint/2010/main" val="24508608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1000" fill="hold"/>
                                        <p:tgtEl>
                                          <p:spTgt spid="8"/>
                                        </p:tgtEl>
                                        <p:attrNameLst>
                                          <p:attrName>ppt_w</p:attrName>
                                        </p:attrNameLst>
                                      </p:cBhvr>
                                      <p:tavLst>
                                        <p:tav tm="0">
                                          <p:val>
                                            <p:fltVal val="0"/>
                                          </p:val>
                                        </p:tav>
                                        <p:tav tm="100000">
                                          <p:val>
                                            <p:strVal val="#ppt_w"/>
                                          </p:val>
                                        </p:tav>
                                      </p:tavLst>
                                    </p:anim>
                                    <p:anim calcmode="lin" valueType="num">
                                      <p:cBhvr>
                                        <p:cTn id="24" dur="1000" fill="hold"/>
                                        <p:tgtEl>
                                          <p:spTgt spid="8"/>
                                        </p:tgtEl>
                                        <p:attrNameLst>
                                          <p:attrName>ppt_h</p:attrName>
                                        </p:attrNameLst>
                                      </p:cBhvr>
                                      <p:tavLst>
                                        <p:tav tm="0">
                                          <p:val>
                                            <p:fltVal val="0"/>
                                          </p:val>
                                        </p:tav>
                                        <p:tav tm="100000">
                                          <p:val>
                                            <p:strVal val="#ppt_h"/>
                                          </p:val>
                                        </p:tav>
                                      </p:tavLst>
                                    </p:anim>
                                    <p:anim calcmode="lin" valueType="num">
                                      <p:cBhvr>
                                        <p:cTn id="25"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546</Words>
  <Application>Microsoft Macintosh PowerPoint</Application>
  <PresentationFormat>Widescreen</PresentationFormat>
  <Paragraphs>31</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Rounded MT Bold</vt:lpstr>
      <vt:lpstr>Calibri</vt:lpstr>
      <vt:lpstr>Calibri Light</vt:lpstr>
      <vt:lpstr>Wingdings</vt:lpstr>
      <vt:lpstr>Office Theme</vt:lpstr>
      <vt:lpstr>LOVELY PROFESSIONAL UNIVERSITY</vt:lpstr>
      <vt:lpstr>INTRODUCTION</vt:lpstr>
      <vt:lpstr> </vt:lpstr>
      <vt:lpstr> </vt:lpstr>
      <vt:lpstr>AI ON WEBSITE</vt:lpstr>
      <vt:lpstr>AI ON WEBSITE</vt:lpstr>
      <vt:lpstr>HOME-PAGE[ Ai-Edu.]</vt:lpstr>
      <vt:lpstr>RESOURCES</vt:lpstr>
      <vt:lpstr>EXPLORE (CHAT-BOT)</vt:lpstr>
      <vt:lpstr>AIPOWER-TOOL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LOVELY PROFESSIONAL UNIVERSITY</dc:title>
  <dc:creator>Yashwant Singh</dc:creator>
  <cp:lastModifiedBy>Yashwant Singh</cp:lastModifiedBy>
  <cp:revision>1</cp:revision>
  <dcterms:created xsi:type="dcterms:W3CDTF">2023-04-10T15:40:36Z</dcterms:created>
  <dcterms:modified xsi:type="dcterms:W3CDTF">2023-04-10T16:41:34Z</dcterms:modified>
</cp:coreProperties>
</file>